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5" r:id="rId7"/>
    <p:sldId id="260" r:id="rId8"/>
    <p:sldId id="267" r:id="rId9"/>
    <p:sldId id="261" r:id="rId10"/>
    <p:sldId id="268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0" t="-9000" r="-21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71B4E-C6F0-4AA1-B2E8-36DEC8D3D353}" type="datetimeFigureOut">
              <a:rPr lang="el-GR" smtClean="0"/>
              <a:pPr/>
              <a:t>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E368A-89FE-4443-BFDA-9F4FB4E8296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/>
          <a:lstStyle/>
          <a:p>
            <a:r>
              <a:rPr lang="el-GR" dirty="0" smtClean="0"/>
              <a:t>Τα γενέθλια της κυρίας </a:t>
            </a:r>
            <a:r>
              <a:rPr lang="el-GR" dirty="0" err="1" smtClean="0"/>
              <a:t>Πραμ</a:t>
            </a:r>
            <a:r>
              <a:rPr lang="el-GR" dirty="0" smtClean="0"/>
              <a:t> </a:t>
            </a:r>
            <a:r>
              <a:rPr lang="el-GR" dirty="0" err="1" smtClean="0"/>
              <a:t>Πραμ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3424246"/>
          </a:xfrm>
        </p:spPr>
        <p:txBody>
          <a:bodyPr/>
          <a:lstStyle/>
          <a:p>
            <a:r>
              <a:rPr lang="el-GR" dirty="0" smtClean="0"/>
              <a:t>Η κυρία </a:t>
            </a:r>
            <a:r>
              <a:rPr lang="el-GR" dirty="0" err="1" smtClean="0"/>
              <a:t>Πραμ</a:t>
            </a:r>
            <a:r>
              <a:rPr lang="el-GR" dirty="0" smtClean="0"/>
              <a:t> </a:t>
            </a:r>
            <a:r>
              <a:rPr lang="el-GR" dirty="0" err="1" smtClean="0"/>
              <a:t>Πραμ</a:t>
            </a:r>
            <a:r>
              <a:rPr lang="el-GR" dirty="0" smtClean="0"/>
              <a:t> αφού έπλυνε καλά το δικό της σπίτι, ετοιμάστηκε να πάει στο σούπερ-μάρκετ για να αγοράσει λιχουδιές για το πάρτι της.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286257"/>
            <a:ext cx="2786082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5">
              <a:buNone/>
            </a:pPr>
            <a:r>
              <a:rPr lang="el-GR" sz="3600" dirty="0" smtClean="0"/>
              <a:t>   </a:t>
            </a:r>
            <a:r>
              <a:rPr lang="el-GR" sz="3600" dirty="0" smtClean="0">
                <a:solidFill>
                  <a:srgbClr val="FF0000"/>
                </a:solidFill>
              </a:rPr>
              <a:t>Δ</a:t>
            </a:r>
            <a:r>
              <a:rPr lang="el-GR" sz="3600" dirty="0" smtClean="0"/>
              <a:t>   </a:t>
            </a:r>
            <a:r>
              <a:rPr lang="el-GR" sz="3600" dirty="0" smtClean="0">
                <a:solidFill>
                  <a:srgbClr val="00B050"/>
                </a:solidFill>
              </a:rPr>
              <a:t>Μ </a:t>
            </a:r>
          </a:p>
          <a:p>
            <a:pPr marL="2743200" lvl="5" indent="-457200">
              <a:buNone/>
            </a:pPr>
            <a:r>
              <a:rPr lang="el-GR" sz="3600" dirty="0" smtClean="0"/>
              <a:t>   9    0</a:t>
            </a:r>
          </a:p>
          <a:p>
            <a:pPr marL="2743200" lvl="5" indent="-457200">
              <a:buNone/>
            </a:pPr>
            <a:r>
              <a:rPr lang="el-GR" sz="3600" dirty="0" smtClean="0"/>
              <a:t> - 7    </a:t>
            </a:r>
            <a:r>
              <a:rPr lang="en-US" sz="3600" dirty="0" smtClean="0"/>
              <a:t>6</a:t>
            </a:r>
            <a:endParaRPr lang="el-GR" sz="3600" dirty="0" smtClean="0"/>
          </a:p>
          <a:p>
            <a:pPr marL="2743200" lvl="5" indent="-457200">
              <a:buNone/>
            </a:pPr>
            <a:r>
              <a:rPr lang="el-GR" sz="3600" dirty="0" smtClean="0"/>
              <a:t>   1    </a:t>
            </a:r>
            <a:r>
              <a:rPr lang="en-US" sz="3600" dirty="0" err="1" smtClean="0"/>
              <a:t>4</a:t>
            </a:r>
            <a:r>
              <a:rPr lang="el-GR" sz="3600" dirty="0" smtClean="0"/>
              <a:t> </a:t>
            </a:r>
            <a:r>
              <a:rPr lang="el-GR" sz="3600" dirty="0" smtClean="0"/>
              <a:t>ποντικοί- οδηγοί</a:t>
            </a:r>
          </a:p>
          <a:p>
            <a:pPr marL="2743200" lvl="5" indent="-457200">
              <a:buNone/>
            </a:pPr>
            <a:endParaRPr lang="el-GR" sz="3600" dirty="0" smtClean="0"/>
          </a:p>
          <a:p>
            <a:pPr marL="2743200" lvl="5" indent="-457200">
              <a:buNone/>
            </a:pPr>
            <a:r>
              <a:rPr lang="el-GR" sz="2400" dirty="0" smtClean="0"/>
              <a:t>Απάντηση: Οι ποντικοί οδηγοί ήταν </a:t>
            </a:r>
            <a:r>
              <a:rPr lang="el-GR" sz="2400" dirty="0" smtClean="0"/>
              <a:t>1</a:t>
            </a:r>
            <a:r>
              <a:rPr lang="en-US" sz="2400" smtClean="0"/>
              <a:t>4</a:t>
            </a:r>
            <a:r>
              <a:rPr lang="el-GR" sz="2400" smtClean="0"/>
              <a:t>.</a:t>
            </a:r>
            <a:endParaRPr lang="el-GR" sz="2400" dirty="0" smtClean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2786050" y="3571876"/>
            <a:ext cx="157163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- Ορθογώνιο"/>
          <p:cNvSpPr/>
          <p:nvPr/>
        </p:nvSpPr>
        <p:spPr>
          <a:xfrm>
            <a:off x="2143108" y="2000240"/>
            <a:ext cx="354280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</a:t>
            </a:r>
            <a:endParaRPr lang="el-G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2857488" y="2714620"/>
            <a:ext cx="3401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l-GR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071538" y="1000108"/>
          <a:ext cx="6829444" cy="425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722"/>
                <a:gridCol w="3414722"/>
              </a:tblGrid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Τι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αγόρασε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Πόσα λεφτά έδωσε</a:t>
                      </a:r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Comic Sans MS" pitchFamily="66" charset="0"/>
                        </a:rPr>
                        <a:t>5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σακούλες πατατάκια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5 σακούλες καραμέλες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5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σοκολάτες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20 τσίχλες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000240"/>
            <a:ext cx="90487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000240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786058"/>
            <a:ext cx="714376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2857496"/>
            <a:ext cx="495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714752"/>
            <a:ext cx="90487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3714752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3643314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4876" y="4429132"/>
            <a:ext cx="71438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Πόσα λεφτά έδωσε συνολικά;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      Υπολογίζω κάνοντας την πράξη είτε 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        κάθετα με χαρτί και μολύβι είτε με το         	μυαλό!!!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071538" y="1000108"/>
          <a:ext cx="6829444" cy="425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722"/>
                <a:gridCol w="3414722"/>
              </a:tblGrid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Τι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αγόρασε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Πόσα λεφτά έδωσε</a:t>
                      </a:r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Comic Sans MS" pitchFamily="66" charset="0"/>
                        </a:rPr>
                        <a:t>5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σακούλες πατατάκια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5 σακούλες καραμέλες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5</a:t>
                      </a:r>
                      <a:r>
                        <a:rPr lang="el-GR" baseline="0" dirty="0" smtClean="0">
                          <a:latin typeface="Comic Sans MS" pitchFamily="66" charset="0"/>
                        </a:rPr>
                        <a:t> σοκολάτες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8515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omic Sans MS" pitchFamily="66" charset="0"/>
                        </a:rPr>
                        <a:t>20 τσίχλες</a:t>
                      </a:r>
                      <a:endParaRPr lang="el-G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000240"/>
            <a:ext cx="90487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000240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786058"/>
            <a:ext cx="714376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2857496"/>
            <a:ext cx="495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714752"/>
            <a:ext cx="90487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3714752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3643314"/>
            <a:ext cx="571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4876" y="4429132"/>
            <a:ext cx="71438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1787018" y="5343759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/>
              <a:t>7 + 3 + 9 + 2 = 21</a:t>
            </a:r>
            <a:r>
              <a:rPr lang="en-US" sz="3600" b="1" dirty="0" smtClean="0"/>
              <a:t> </a:t>
            </a:r>
            <a:r>
              <a:rPr lang="el-GR" sz="3600" b="1" dirty="0" smtClean="0"/>
              <a:t>€</a:t>
            </a:r>
            <a:r>
              <a:rPr lang="en-US" dirty="0" smtClean="0"/>
              <a:t>   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Η κυρία </a:t>
            </a:r>
            <a:r>
              <a:rPr lang="el-GR" dirty="0" err="1" smtClean="0"/>
              <a:t>Πραμ</a:t>
            </a:r>
            <a:r>
              <a:rPr lang="el-GR" dirty="0" smtClean="0"/>
              <a:t> </a:t>
            </a:r>
            <a:r>
              <a:rPr lang="el-GR" dirty="0" err="1" smtClean="0"/>
              <a:t>Πραμ</a:t>
            </a:r>
            <a:r>
              <a:rPr lang="el-GR" dirty="0" smtClean="0"/>
              <a:t> έδωσε</a:t>
            </a:r>
            <a:r>
              <a:rPr lang="en-US" dirty="0" smtClean="0"/>
              <a:t> </a:t>
            </a:r>
            <a:r>
              <a:rPr lang="el-GR" dirty="0" smtClean="0"/>
              <a:t>στο ταμείο</a:t>
            </a:r>
            <a:r>
              <a:rPr lang="en-US" dirty="0" smtClean="0"/>
              <a:t>….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el-GR" dirty="0" smtClean="0"/>
              <a:t>       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dirty="0" smtClean="0"/>
              <a:t>		</a:t>
            </a:r>
            <a:r>
              <a:rPr lang="en-US" dirty="0" smtClean="0"/>
              <a:t>100</a:t>
            </a:r>
            <a:r>
              <a:rPr lang="el-GR" dirty="0" smtClean="0"/>
              <a:t>€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smtClean="0"/>
              <a:t>		Πόσα χρήματα της έμειναν για να   	αγοράσει ρούχα για τη γιορτή της;; 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6" name="5 - Εικόνα" descr="100 Euros banknote (First series) - Exchange yours for cash today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1928802"/>
            <a:ext cx="12763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357694"/>
            <a:ext cx="2786082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el-GR" dirty="0" smtClean="0"/>
              <a:t>       </a:t>
            </a:r>
          </a:p>
          <a:p>
            <a:pPr>
              <a:buNone/>
            </a:pPr>
            <a:r>
              <a:rPr lang="el-GR" dirty="0" smtClean="0"/>
              <a:t>			</a:t>
            </a:r>
            <a:r>
              <a:rPr lang="en-US" dirty="0" smtClean="0"/>
              <a:t>100</a:t>
            </a:r>
            <a:r>
              <a:rPr lang="el-GR" dirty="0" smtClean="0"/>
              <a:t>€</a:t>
            </a:r>
          </a:p>
          <a:p>
            <a:pPr>
              <a:buNone/>
            </a:pPr>
            <a:r>
              <a:rPr lang="el-GR" dirty="0" smtClean="0"/>
              <a:t>			</a:t>
            </a:r>
            <a:r>
              <a:rPr lang="el-GR" dirty="0" smtClean="0">
                <a:solidFill>
                  <a:schemeClr val="accent1"/>
                </a:solidFill>
              </a:rPr>
              <a:t>Ε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B050"/>
                </a:solidFill>
              </a:rPr>
              <a:t>Μ</a:t>
            </a:r>
            <a:endParaRPr lang="el-G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l-GR" dirty="0" smtClean="0"/>
              <a:t>			</a:t>
            </a:r>
            <a:r>
              <a:rPr lang="en-US" dirty="0" smtClean="0"/>
              <a:t>1</a:t>
            </a:r>
            <a:r>
              <a:rPr lang="el-GR" dirty="0" smtClean="0"/>
              <a:t> </a:t>
            </a:r>
            <a:r>
              <a:rPr lang="en-US" dirty="0" smtClean="0"/>
              <a:t>0</a:t>
            </a:r>
            <a:r>
              <a:rPr lang="el-GR" dirty="0" smtClean="0"/>
              <a:t> </a:t>
            </a:r>
            <a:r>
              <a:rPr lang="en-US" dirty="0" smtClean="0"/>
              <a:t>0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l-GR" dirty="0" smtClean="0"/>
              <a:t>        </a:t>
            </a:r>
            <a:r>
              <a:rPr lang="en-US" dirty="0" smtClean="0"/>
              <a:t>- </a:t>
            </a:r>
            <a:r>
              <a:rPr lang="el-GR" dirty="0" smtClean="0"/>
              <a:t>   </a:t>
            </a:r>
            <a:r>
              <a:rPr lang="en-US" dirty="0" smtClean="0"/>
              <a:t>2</a:t>
            </a:r>
            <a:r>
              <a:rPr lang="el-GR" dirty="0" smtClean="0"/>
              <a:t> </a:t>
            </a:r>
            <a:r>
              <a:rPr lang="en-US" dirty="0" smtClean="0"/>
              <a:t>1	</a:t>
            </a:r>
          </a:p>
          <a:p>
            <a:pPr>
              <a:buNone/>
            </a:pPr>
            <a:r>
              <a:rPr lang="en-US" dirty="0" smtClean="0"/>
              <a:t>		 </a:t>
            </a:r>
            <a:r>
              <a:rPr lang="el-GR" dirty="0" smtClean="0"/>
              <a:t>	</a:t>
            </a:r>
            <a:r>
              <a:rPr lang="en-US" dirty="0" smtClean="0"/>
              <a:t> </a:t>
            </a:r>
            <a:r>
              <a:rPr lang="el-GR" dirty="0" smtClean="0"/>
              <a:t>  </a:t>
            </a:r>
            <a:r>
              <a:rPr lang="en-US" dirty="0" smtClean="0"/>
              <a:t>7</a:t>
            </a:r>
            <a:r>
              <a:rPr lang="el-GR" dirty="0" smtClean="0"/>
              <a:t>  </a:t>
            </a:r>
            <a:r>
              <a:rPr lang="en-US" dirty="0" smtClean="0"/>
              <a:t>9 €</a:t>
            </a:r>
            <a:endParaRPr lang="el-GR" dirty="0"/>
          </a:p>
        </p:txBody>
      </p:sp>
      <p:pic>
        <p:nvPicPr>
          <p:cNvPr id="6" name="5 - Εικόνα" descr="100 Euros banknote (First series) - Exchange yours for cash today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1928802"/>
            <a:ext cx="12763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928934"/>
            <a:ext cx="2786082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7 - Ευθεία γραμμή σύνδεσης"/>
          <p:cNvCxnSpPr/>
          <p:nvPr/>
        </p:nvCxnSpPr>
        <p:spPr>
          <a:xfrm>
            <a:off x="2285984" y="4500570"/>
            <a:ext cx="128588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9 - TextBox"/>
          <p:cNvSpPr txBox="1"/>
          <p:nvPr/>
        </p:nvSpPr>
        <p:spPr>
          <a:xfrm>
            <a:off x="1214414" y="5286388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Απάντηση: Της έμειναν 79 € .</a:t>
            </a:r>
            <a:endParaRPr lang="el-GR" sz="2800" dirty="0"/>
          </a:p>
        </p:txBody>
      </p:sp>
      <p:sp>
        <p:nvSpPr>
          <p:cNvPr id="11" name="10 - Ορθογώνιο"/>
          <p:cNvSpPr/>
          <p:nvPr/>
        </p:nvSpPr>
        <p:spPr>
          <a:xfrm>
            <a:off x="3071802" y="3214686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</a:t>
            </a:r>
          </a:p>
          <a:p>
            <a:pPr algn="ctr"/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2571736" y="321468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2643174" y="3786190"/>
            <a:ext cx="301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2357422" y="4071942"/>
            <a:ext cx="301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l-GR" dirty="0"/>
              <a:t> </a:t>
            </a:r>
            <a:r>
              <a:rPr lang="el-GR" dirty="0" smtClean="0"/>
              <a:t>Η κυρία </a:t>
            </a:r>
            <a:r>
              <a:rPr lang="el-GR" dirty="0" err="1" smtClean="0"/>
              <a:t>Πραμ</a:t>
            </a:r>
            <a:r>
              <a:rPr lang="el-GR" dirty="0" smtClean="0"/>
              <a:t> </a:t>
            </a:r>
            <a:r>
              <a:rPr lang="el-GR" dirty="0" err="1" smtClean="0"/>
              <a:t>Πραμ</a:t>
            </a:r>
            <a:r>
              <a:rPr lang="el-GR" dirty="0" smtClean="0"/>
              <a:t> έφερε τους καλεσμένους </a:t>
            </a:r>
          </a:p>
          <a:p>
            <a:pPr lvl="1">
              <a:buNone/>
            </a:pPr>
            <a:r>
              <a:rPr lang="el-GR" dirty="0"/>
              <a:t> </a:t>
            </a:r>
            <a:r>
              <a:rPr lang="el-GR" dirty="0" smtClean="0"/>
              <a:t>  της με άμαξες.</a:t>
            </a:r>
            <a:r>
              <a:rPr lang="en-US" dirty="0" smtClean="0"/>
              <a:t>.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l-GR" dirty="0" smtClean="0"/>
              <a:t>Πόσοι καλεσμένοι ήρθαν στη γιορτή της;</a:t>
            </a:r>
            <a:endParaRPr lang="el-GR" dirty="0"/>
          </a:p>
        </p:txBody>
      </p:sp>
      <p:pic>
        <p:nvPicPr>
          <p:cNvPr id="4" name="3 - Εικόνα" descr="Cinderella Stock Illustrations – 2,027 Cinderella Stock 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500570"/>
            <a:ext cx="2357454" cy="1761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Cinderella Stock Illustrations – 2,027 Cinderella Stock ..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4286256"/>
            <a:ext cx="2366955" cy="161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Cinderella Stock Illustrations – 2,027 Cinderella Stock ..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5143512"/>
            <a:ext cx="2295517" cy="154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2143108" y="5000636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27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4572000" y="4714884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24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6786578" y="5572140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l-GR" dirty="0" smtClean="0"/>
              <a:t>			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l-GR" dirty="0" smtClean="0"/>
              <a:t>  </a:t>
            </a:r>
            <a:r>
              <a:rPr lang="el-GR" dirty="0" smtClean="0">
                <a:solidFill>
                  <a:srgbClr val="00B050"/>
                </a:solidFill>
              </a:rPr>
              <a:t>Μ</a:t>
            </a:r>
          </a:p>
          <a:p>
            <a:pPr lvl="1">
              <a:buNone/>
            </a:pPr>
            <a:r>
              <a:rPr lang="el-GR" dirty="0" smtClean="0"/>
              <a:t>			2   7	①</a:t>
            </a:r>
          </a:p>
          <a:p>
            <a:pPr lvl="1">
              <a:buNone/>
            </a:pPr>
            <a:r>
              <a:rPr lang="el-GR" dirty="0" smtClean="0"/>
              <a:t>			2   4</a:t>
            </a:r>
          </a:p>
          <a:p>
            <a:pPr lvl="1">
              <a:buNone/>
            </a:pPr>
            <a:r>
              <a:rPr lang="el-GR" dirty="0" smtClean="0"/>
              <a:t>		        + 2   5</a:t>
            </a:r>
          </a:p>
          <a:p>
            <a:pPr lvl="1">
              <a:buNone/>
            </a:pPr>
            <a:r>
              <a:rPr lang="el-GR" dirty="0" smtClean="0"/>
              <a:t>			7   6 καλεσμένοι</a:t>
            </a:r>
          </a:p>
          <a:p>
            <a:pPr lvl="1">
              <a:buNone/>
            </a:pPr>
            <a:r>
              <a:rPr lang="el-GR" dirty="0" smtClean="0"/>
              <a:t>Απάντηση: Ήρθαν 76 καλεσμένοι.</a:t>
            </a:r>
            <a:endParaRPr lang="el-GR" dirty="0"/>
          </a:p>
        </p:txBody>
      </p:sp>
      <p:pic>
        <p:nvPicPr>
          <p:cNvPr id="4" name="3 - Εικόνα" descr="Cinderella Stock Illustrations – 2,027 Cinderella Stock 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4929198"/>
            <a:ext cx="2357454" cy="1761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Cinderella Stock Illustrations – 2,027 Cinderella Stock ..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5238884"/>
            <a:ext cx="2366955" cy="161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Cinderella Stock Illustrations – 2,027 Cinderella Stock ..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5143512"/>
            <a:ext cx="2295517" cy="154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2000232" y="5429264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27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4572000" y="5572140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24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6858016" y="5572140"/>
            <a:ext cx="71438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</a:t>
            </a:r>
            <a:endParaRPr lang="el-GR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1928794" y="3571876"/>
            <a:ext cx="128588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		Αν όλοι μαζί, καλεσμένοι και </a:t>
            </a:r>
            <a:endParaRPr lang="en-US" dirty="0"/>
          </a:p>
          <a:p>
            <a:pPr>
              <a:buNone/>
            </a:pPr>
            <a:r>
              <a:rPr lang="en-US" dirty="0" smtClean="0"/>
              <a:t>		</a:t>
            </a:r>
            <a:r>
              <a:rPr lang="el-GR" dirty="0" smtClean="0"/>
              <a:t>ποντικοί-οδηγοί, ήταν 90 μέσα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στις άμαξες</a:t>
            </a:r>
            <a:r>
              <a:rPr lang="en-US" dirty="0"/>
              <a:t>,</a:t>
            </a:r>
            <a:r>
              <a:rPr lang="el-GR" dirty="0" smtClean="0"/>
              <a:t> πόσοι ήταν οι ποντικοί-</a:t>
            </a:r>
            <a:r>
              <a:rPr lang="en-US" dirty="0" smtClean="0"/>
              <a:t>  	</a:t>
            </a:r>
            <a:r>
              <a:rPr lang="el-GR" dirty="0" smtClean="0"/>
              <a:t>οδηγοί;</a:t>
            </a:r>
            <a:endParaRPr lang="el-GR" dirty="0"/>
          </a:p>
        </p:txBody>
      </p:sp>
      <p:pic>
        <p:nvPicPr>
          <p:cNvPr id="4" name="3 - Εικόνα" descr="Cinderella Stock Illustrations – 2,027 Cinderella Stock 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71810"/>
            <a:ext cx="364333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286124"/>
            <a:ext cx="278608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- TextBox"/>
          <p:cNvSpPr txBox="1"/>
          <p:nvPr/>
        </p:nvSpPr>
        <p:spPr>
          <a:xfrm>
            <a:off x="5214942" y="3857628"/>
            <a:ext cx="5000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 smtClean="0"/>
          </a:p>
          <a:p>
            <a:r>
              <a:rPr lang="el-GR" sz="7200" b="1" dirty="0" smtClean="0"/>
              <a:t>;</a:t>
            </a:r>
            <a:endParaRPr lang="el-GR" sz="7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160</Words>
  <Application>Microsoft Office PowerPoint</Application>
  <PresentationFormat>Προβολή στην οθόνη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Τα γενέθλια της κυρίας Πραμ Πραμ</vt:lpstr>
      <vt:lpstr>Διαφάνεια 2</vt:lpstr>
      <vt:lpstr>Πόσα λεφτά έδωσε συνολικά;</vt:lpstr>
      <vt:lpstr>Διαφάνεια 4</vt:lpstr>
      <vt:lpstr> Η κυρία Πραμ Πραμ έδωσε στο ταμείο….</vt:lpstr>
      <vt:lpstr> </vt:lpstr>
      <vt:lpstr>Διαφάνεια 7</vt:lpstr>
      <vt:lpstr>Διαφάνεια 8</vt:lpstr>
      <vt:lpstr>Διαφάνεια 9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γενέθλια της κυρίας Πραμ Πραμ</dc:title>
  <dc:creator>dell</dc:creator>
  <cp:lastModifiedBy>dell</cp:lastModifiedBy>
  <cp:revision>4</cp:revision>
  <dcterms:created xsi:type="dcterms:W3CDTF">2020-04-15T16:40:36Z</dcterms:created>
  <dcterms:modified xsi:type="dcterms:W3CDTF">2020-05-07T11:13:36Z</dcterms:modified>
</cp:coreProperties>
</file>