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4312A-3957-427F-B200-5C9361635DB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BF20B-8175-477C-ABE4-71A591B5E34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να πας από τα Ψαχνά στη Λίμνη,</a:t>
            </a:r>
            <a:r>
              <a:rPr lang="el-GR" baseline="0" dirty="0" smtClean="0"/>
              <a:t> περνάς από τη Χαλκίδα;</a:t>
            </a:r>
          </a:p>
          <a:p>
            <a:r>
              <a:rPr lang="el-GR" baseline="0" dirty="0" smtClean="0"/>
              <a:t>Για να πας από τη Λίμνη στα Ψαχνά, περνάς από το </a:t>
            </a:r>
            <a:r>
              <a:rPr lang="el-GR" baseline="0" dirty="0" err="1" smtClean="0"/>
              <a:t>Προκόπι</a:t>
            </a:r>
            <a:r>
              <a:rPr lang="el-GR" baseline="0" dirty="0" smtClean="0"/>
              <a:t>;</a:t>
            </a:r>
          </a:p>
          <a:p>
            <a:r>
              <a:rPr lang="el-GR" baseline="0" dirty="0" smtClean="0"/>
              <a:t>Πού μπορείς να </a:t>
            </a:r>
            <a:r>
              <a:rPr lang="el-GR" baseline="0" dirty="0" err="1" smtClean="0"/>
              <a:t>κατσκηνώσεις</a:t>
            </a:r>
            <a:r>
              <a:rPr lang="el-GR" baseline="0" dirty="0" smtClean="0"/>
              <a:t>;</a:t>
            </a:r>
          </a:p>
          <a:p>
            <a:r>
              <a:rPr lang="el-GR" baseline="0" dirty="0" smtClean="0"/>
              <a:t>Πού υπάρχουν αρχαία;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BF20B-8175-477C-ABE4-71A591B5E347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586F39-2541-4342-8179-1BA5821415E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71F581-069C-47A7-9976-66234B08120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9600" dirty="0" err="1" smtClean="0"/>
              <a:t>χαρτεσ</a:t>
            </a:r>
            <a:endParaRPr lang="el-G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929618" cy="571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Υπαρχουν</a:t>
            </a:r>
            <a:r>
              <a:rPr lang="el-GR" dirty="0" smtClean="0"/>
              <a:t> </a:t>
            </a:r>
            <a:r>
              <a:rPr lang="el-GR" dirty="0" err="1" smtClean="0"/>
              <a:t>πολλοι</a:t>
            </a:r>
            <a:r>
              <a:rPr lang="el-GR" dirty="0" smtClean="0"/>
              <a:t> </a:t>
            </a:r>
            <a:r>
              <a:rPr lang="el-GR" dirty="0" err="1" smtClean="0"/>
              <a:t>χαρτεσ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Χάρτες πόλης</a:t>
            </a:r>
          </a:p>
          <a:p>
            <a:endParaRPr lang="el-GR" dirty="0"/>
          </a:p>
        </p:txBody>
      </p:sp>
      <p:pic>
        <p:nvPicPr>
          <p:cNvPr id="9" name="8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4741546" cy="38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22860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Γεω</a:t>
            </a:r>
            <a:r>
              <a:rPr lang="el-GR" dirty="0" smtClean="0"/>
              <a:t>μορφολογικοί ή </a:t>
            </a:r>
            <a:r>
              <a:rPr lang="el-GR" b="1" dirty="0" smtClean="0"/>
              <a:t>γεω</a:t>
            </a:r>
            <a:r>
              <a:rPr lang="el-GR" dirty="0" smtClean="0"/>
              <a:t>φυσικοί (μας δείχνουν τη γη- τα ποτάμια, τα βουνά κτλ.)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50720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1928826" cy="34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Πολιτικοί χάρτες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4980636" cy="37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2357454" cy="35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Αρχαιολογικοί χάρτες (μνημεία)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50720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2609981" cy="431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Χάρτες θησαυρών…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3 - Εικόνα" descr="Χάρτης του Νησιού των Θησαυρών Διανυσματική απεικόνιση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κάθε χάρτη υπάρχει στο κάτω μέρος συνήθως ένα κουτάκι που λέγεται </a:t>
            </a:r>
            <a:r>
              <a:rPr lang="el-GR" b="1" i="1" dirty="0" smtClean="0"/>
              <a:t>υπόμνημα</a:t>
            </a:r>
            <a:r>
              <a:rPr lang="el-GR" b="1" i="1" dirty="0" smtClean="0"/>
              <a:t> </a:t>
            </a:r>
            <a:r>
              <a:rPr lang="el-GR" dirty="0" smtClean="0"/>
              <a:t>και μας δίνει πληροφορίες. Πάμε να δούμε ένα παράδειγμα…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467600" cy="1071570"/>
          </a:xfrm>
        </p:spPr>
        <p:txBody>
          <a:bodyPr/>
          <a:lstStyle/>
          <a:p>
            <a:r>
              <a:rPr lang="el-GR" dirty="0" err="1" smtClean="0"/>
              <a:t>Χαρτησ</a:t>
            </a:r>
            <a:r>
              <a:rPr lang="el-GR" dirty="0" smtClean="0"/>
              <a:t> </a:t>
            </a:r>
            <a:r>
              <a:rPr lang="el-GR" dirty="0" err="1" smtClean="0"/>
              <a:t>ευβοιασ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</a:t>
            </a:r>
            <a:r>
              <a:rPr lang="el-GR" dirty="0" err="1" smtClean="0"/>
              <a:t>μερικα</a:t>
            </a:r>
            <a:r>
              <a:rPr lang="el-GR" dirty="0" smtClean="0"/>
              <a:t> </a:t>
            </a:r>
            <a:r>
              <a:rPr lang="el-GR" dirty="0" err="1" smtClean="0"/>
              <a:t>συμβολα</a:t>
            </a:r>
            <a:r>
              <a:rPr lang="el-GR" dirty="0" smtClean="0"/>
              <a:t> που </a:t>
            </a:r>
            <a:r>
              <a:rPr lang="el-GR" dirty="0" err="1" smtClean="0"/>
              <a:t>μπορει</a:t>
            </a:r>
            <a:r>
              <a:rPr lang="el-GR" dirty="0" smtClean="0"/>
              <a:t> να </a:t>
            </a:r>
            <a:r>
              <a:rPr lang="el-GR" dirty="0" err="1" smtClean="0"/>
              <a:t>υπαρχουν</a:t>
            </a:r>
            <a:r>
              <a:rPr lang="el-GR" dirty="0" smtClean="0"/>
              <a:t> σε </a:t>
            </a:r>
            <a:r>
              <a:rPr lang="el-GR" dirty="0" err="1" smtClean="0"/>
              <a:t>ενα</a:t>
            </a:r>
            <a:r>
              <a:rPr lang="el-GR" dirty="0" smtClean="0"/>
              <a:t> </a:t>
            </a:r>
            <a:r>
              <a:rPr lang="el-GR" dirty="0" err="1" smtClean="0"/>
              <a:t>υπομνημα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3812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14488"/>
            <a:ext cx="1911854" cy="148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286124"/>
            <a:ext cx="2566494" cy="15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643446"/>
            <a:ext cx="2973858" cy="148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1462</TotalTime>
  <Words>107</Words>
  <Application>Microsoft Office PowerPoint</Application>
  <PresentationFormat>Προβολή στην οθόνη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Προεξοχή</vt:lpstr>
      <vt:lpstr>χαρτεσ</vt:lpstr>
      <vt:lpstr>Υπαρχουν πολλοι χαρτεσ…</vt:lpstr>
      <vt:lpstr>Διαφάνεια 3</vt:lpstr>
      <vt:lpstr>Διαφάνεια 4</vt:lpstr>
      <vt:lpstr>Διαφάνεια 5</vt:lpstr>
      <vt:lpstr>Διαφάνεια 6</vt:lpstr>
      <vt:lpstr>Διαφάνεια 7</vt:lpstr>
      <vt:lpstr>Χαρτησ ευβοιασ</vt:lpstr>
      <vt:lpstr>Να μερικα συμβολα που μπορει να υπαρχουν σε ενα υπομνημα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χαρτεσ</dc:title>
  <dc:creator>dell</dc:creator>
  <cp:lastModifiedBy>dell</cp:lastModifiedBy>
  <cp:revision>4</cp:revision>
  <dcterms:created xsi:type="dcterms:W3CDTF">2020-04-13T16:15:34Z</dcterms:created>
  <dcterms:modified xsi:type="dcterms:W3CDTF">2020-04-14T16:38:06Z</dcterms:modified>
</cp:coreProperties>
</file>