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E6EAAF-6AB4-40DE-BCF7-448C7F8B4365}" type="datetimeFigureOut">
              <a:rPr lang="el-GR" smtClean="0"/>
              <a:pPr/>
              <a:t>27/4/2020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B40181-9CCE-4577-AB9B-E9B4BD2CE9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afeyoutube.net/w/AzD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1470025"/>
          </a:xfrm>
        </p:spPr>
        <p:txBody>
          <a:bodyPr/>
          <a:lstStyle/>
          <a:p>
            <a:r>
              <a:rPr lang="el-GR" dirty="0" err="1" smtClean="0"/>
              <a:t>Ταξιδιωτικοσ</a:t>
            </a:r>
            <a:r>
              <a:rPr lang="el-GR" dirty="0" smtClean="0"/>
              <a:t> </a:t>
            </a:r>
            <a:r>
              <a:rPr lang="el-GR" dirty="0" err="1" smtClean="0"/>
              <a:t>οδηγοσ</a:t>
            </a:r>
            <a:r>
              <a:rPr lang="el-GR" dirty="0" smtClean="0"/>
              <a:t> </a:t>
            </a:r>
            <a:r>
              <a:rPr lang="el-GR" dirty="0" err="1" smtClean="0"/>
              <a:t>Ισπανιασ</a:t>
            </a:r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2865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</a:t>
            </a:r>
            <a:r>
              <a:rPr lang="en-US" dirty="0" smtClean="0"/>
              <a:t>Tarragona</a:t>
            </a:r>
            <a:r>
              <a:rPr lang="el-GR" dirty="0" smtClean="0"/>
              <a:t>, οι άνθρωποι μαζεύονται κάθε δύο χρόνια και  φτιάχνουν ανθρώπινους πύργους.  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496"/>
            <a:ext cx="5786478" cy="3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Γνωστοι</a:t>
            </a:r>
            <a:r>
              <a:rPr lang="el-GR" dirty="0" smtClean="0"/>
              <a:t> </a:t>
            </a:r>
            <a:r>
              <a:rPr lang="el-GR" dirty="0" err="1" smtClean="0"/>
              <a:t>ισπανοι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Χουάν </a:t>
            </a:r>
            <a:r>
              <a:rPr lang="el-GR" dirty="0" err="1" smtClean="0"/>
              <a:t>Μιρό</a:t>
            </a:r>
            <a:r>
              <a:rPr lang="el-GR" dirty="0" smtClean="0"/>
              <a:t>: Ισπανός γλύπτης και ζωγράφος</a:t>
            </a:r>
          </a:p>
          <a:p>
            <a:pPr lvl="0"/>
            <a:endParaRPr lang="el-GR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pic>
        <p:nvPicPr>
          <p:cNvPr id="6" name="5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30384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Σαλβαντόρ Νταλί: διάσημος Ισπανός ζωγράφος 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50720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Άντονι Γκαουντί: Ισπανός αρχιτέκτονας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542928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Ισπανικα</a:t>
            </a:r>
            <a:r>
              <a:rPr lang="el-GR" dirty="0" smtClean="0"/>
              <a:t> </a:t>
            </a:r>
            <a:r>
              <a:rPr lang="el-GR" dirty="0" err="1" smtClean="0"/>
              <a:t>φαγητα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Παέγια</a:t>
            </a:r>
            <a:r>
              <a:rPr lang="el-GR" dirty="0" smtClean="0"/>
              <a:t>: ένα πιάτο με ρύζι και θαλασσινά ή κρέας όπως το κουνέλι , το κοτόπουλο, τα σαλιγκάρια </a:t>
            </a:r>
          </a:p>
          <a:p>
            <a:r>
              <a:rPr lang="el-GR" dirty="0" err="1" smtClean="0"/>
              <a:t>Εμπανάδα</a:t>
            </a:r>
            <a:r>
              <a:rPr lang="el-GR" dirty="0" smtClean="0"/>
              <a:t>: Γεμιστό ψωμί ή πίτα</a:t>
            </a:r>
          </a:p>
          <a:p>
            <a:r>
              <a:rPr lang="el-GR" dirty="0" err="1" smtClean="0"/>
              <a:t>Χαμόν</a:t>
            </a:r>
            <a:r>
              <a:rPr lang="el-GR" dirty="0" smtClean="0"/>
              <a:t>: Χοιρινό πόδι</a:t>
            </a:r>
          </a:p>
          <a:p>
            <a:r>
              <a:rPr lang="el-GR" dirty="0" err="1" smtClean="0"/>
              <a:t>Τσορίθο:χοιρινό</a:t>
            </a:r>
            <a:r>
              <a:rPr lang="el-GR" dirty="0" smtClean="0"/>
              <a:t> λουκάνικο</a:t>
            </a:r>
          </a:p>
          <a:p>
            <a:r>
              <a:rPr lang="el-GR" dirty="0" err="1" smtClean="0"/>
              <a:t>Τσούρος</a:t>
            </a:r>
            <a:r>
              <a:rPr lang="el-GR" dirty="0" smtClean="0"/>
              <a:t> με σοκολάτα: Κάτι σαν τους δικούς μας λουκουμάδες με σοκολάτα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857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429000"/>
            <a:ext cx="3829044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ηξερεσ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Ισπανία είναι η κορυφαία χώρα παραγωγής ελαιόλαδου. Έχει τις περισσότερες ελιές στον κόσμο! </a:t>
            </a:r>
          </a:p>
          <a:p>
            <a:endParaRPr lang="el-GR" dirty="0"/>
          </a:p>
        </p:txBody>
      </p:sp>
      <p:pic>
        <p:nvPicPr>
          <p:cNvPr id="7" name="6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000372"/>
            <a:ext cx="23669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 </a:t>
            </a:r>
            <a:r>
              <a:rPr lang="el-GR" dirty="0" err="1" smtClean="0"/>
              <a:t>εναν</a:t>
            </a:r>
            <a:r>
              <a:rPr lang="el-GR" dirty="0" smtClean="0"/>
              <a:t> </a:t>
            </a:r>
            <a:r>
              <a:rPr lang="el-GR" dirty="0" err="1" smtClean="0"/>
              <a:t>τουριστικο</a:t>
            </a:r>
            <a:r>
              <a:rPr lang="el-GR" dirty="0" smtClean="0"/>
              <a:t> </a:t>
            </a:r>
            <a:r>
              <a:rPr lang="el-GR" dirty="0" err="1" smtClean="0"/>
              <a:t>οδηγο</a:t>
            </a:r>
            <a:r>
              <a:rPr lang="el-GR" dirty="0" smtClean="0"/>
              <a:t> </a:t>
            </a:r>
            <a:r>
              <a:rPr lang="el-GR" dirty="0" err="1" smtClean="0"/>
              <a:t>βρισκουμε</a:t>
            </a:r>
            <a:r>
              <a:rPr lang="el-GR" dirty="0" smtClean="0"/>
              <a:t> </a:t>
            </a:r>
            <a:r>
              <a:rPr lang="el-GR" dirty="0" err="1" smtClean="0"/>
              <a:t>συνηθωσ</a:t>
            </a:r>
            <a:r>
              <a:rPr lang="el-GR" dirty="0" smtClean="0"/>
              <a:t> </a:t>
            </a:r>
            <a:r>
              <a:rPr lang="el-GR" dirty="0" err="1" smtClean="0"/>
              <a:t>τισ</a:t>
            </a:r>
            <a:r>
              <a:rPr lang="el-GR" dirty="0" smtClean="0"/>
              <a:t> </a:t>
            </a:r>
            <a:r>
              <a:rPr lang="el-GR" dirty="0" err="1" smtClean="0"/>
              <a:t>παρακατω</a:t>
            </a:r>
            <a:r>
              <a:rPr lang="el-GR" dirty="0" smtClean="0"/>
              <a:t> </a:t>
            </a:r>
            <a:r>
              <a:rPr lang="el-GR" dirty="0" err="1" smtClean="0"/>
              <a:t>πληροφοριεσ</a:t>
            </a:r>
            <a:r>
              <a:rPr lang="el-GR" dirty="0" smtClean="0"/>
              <a:t>…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70771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1714480" cy="228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Ουδετερα</a:t>
            </a:r>
            <a:r>
              <a:rPr lang="el-GR" dirty="0" smtClean="0"/>
              <a:t> </a:t>
            </a:r>
            <a:r>
              <a:rPr lang="el-GR" dirty="0" err="1" smtClean="0"/>
              <a:t>ουσιαστικα</a:t>
            </a:r>
            <a:r>
              <a:rPr lang="el-GR" dirty="0" smtClean="0"/>
              <a:t> σε -μα</a:t>
            </a:r>
            <a:endParaRPr lang="el-GR" dirty="0"/>
          </a:p>
        </p:txBody>
      </p:sp>
      <p:pic>
        <p:nvPicPr>
          <p:cNvPr id="4" name="3 - Θέση περιεχομένου" descr="βββ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9358346" cy="91440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Μερικεσ</a:t>
            </a:r>
            <a:r>
              <a:rPr lang="el-GR" dirty="0" smtClean="0"/>
              <a:t> </a:t>
            </a:r>
            <a:r>
              <a:rPr lang="el-GR" dirty="0" err="1" smtClean="0"/>
              <a:t>πληροφοριεσ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Πληθυσμός: 48 εκατομμύρια άνθρωποι</a:t>
            </a:r>
          </a:p>
          <a:p>
            <a:r>
              <a:rPr lang="el-GR" dirty="0" smtClean="0"/>
              <a:t>Πρωτεύουσα: Μαδρίτη</a:t>
            </a:r>
          </a:p>
          <a:p>
            <a:r>
              <a:rPr lang="el-GR" dirty="0" smtClean="0"/>
              <a:t>Γλώσσα: ισπανικά, </a:t>
            </a:r>
            <a:r>
              <a:rPr lang="el-GR" dirty="0" err="1" smtClean="0"/>
              <a:t>καταλανικά</a:t>
            </a:r>
            <a:r>
              <a:rPr lang="el-GR" dirty="0" smtClean="0"/>
              <a:t>, </a:t>
            </a:r>
            <a:r>
              <a:rPr lang="el-GR" dirty="0" err="1" smtClean="0"/>
              <a:t>βάσκικα</a:t>
            </a:r>
            <a:endParaRPr lang="el-GR" dirty="0" smtClean="0"/>
          </a:p>
          <a:p>
            <a:r>
              <a:rPr lang="el-GR" dirty="0" smtClean="0"/>
              <a:t>Εθνικά σύμβολα: αετός, ταύρος, κόκκινο γαρύφαλλο </a:t>
            </a:r>
          </a:p>
          <a:p>
            <a:r>
              <a:rPr lang="el-GR" dirty="0" smtClean="0"/>
              <a:t>Εθνική ημέρα:12 Οκτωβρίου</a:t>
            </a:r>
          </a:p>
          <a:p>
            <a:r>
              <a:rPr lang="el-GR" dirty="0" smtClean="0"/>
              <a:t>Εθνικός ύμνος: </a:t>
            </a:r>
            <a:r>
              <a:rPr lang="el-GR" u="sng" dirty="0" smtClean="0">
                <a:hlinkClick r:id="rId2"/>
              </a:rPr>
              <a:t>https://safeyoutube.net/w/AzD5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Που </a:t>
            </a:r>
            <a:r>
              <a:rPr lang="el-GR" dirty="0" err="1" smtClean="0"/>
              <a:t>βρισκεται</a:t>
            </a:r>
            <a:r>
              <a:rPr lang="el-GR" dirty="0" smtClean="0"/>
              <a:t> η </a:t>
            </a:r>
            <a:r>
              <a:rPr lang="el-GR" dirty="0" err="1" smtClean="0"/>
              <a:t>Ισπανια</a:t>
            </a:r>
            <a:r>
              <a:rPr lang="el-GR" dirty="0" smtClean="0"/>
              <a:t>;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Ισπανία βρίσκεται στη Νότια Ευρώπη. Συνορεύει με την Πορτογαλία, την Ανδόρρα και τη Γαλλία. Χωρίζεται από την Αφρική  από το στενό του Γιβραλτάρ.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 Νότια βρίσκεται η Μεσόγειος θάλασσα και νοτιοδυτικά ο Ατλαντικός ωκεανός. Είναι η τέταρτη μεγαλύτερη χώρα στην Ευρώπη μετά την Ρωσία, την  Ουκρανία και τη Γαλλία. 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572140"/>
            <a:ext cx="342899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786742" cy="492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358114" cy="497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Ζωα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ισπανιασ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 Στην Ισπανία μπορεί κάποιος να συναντήσει γαϊδούρια, πρόβατα. Σε πολλά μέρη μπορεί κάποιος να δει σαύρες. Νότια της Ισπανίας υπάρχουν λίγοι εναπομείναντες </a:t>
            </a:r>
            <a:r>
              <a:rPr lang="el-GR" dirty="0" err="1" smtClean="0"/>
              <a:t>λύγκες</a:t>
            </a:r>
            <a:r>
              <a:rPr lang="el-GR" dirty="0" smtClean="0"/>
              <a:t>, ένα είδος της πιο σπάνιας γάτας. Στην Ανδαλουσία υπάρχουν άλογα, τα οποία είναι γνωστά για την ταχύτητα και τη δύναμή τους.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943475"/>
            <a:ext cx="16478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</a:t>
            </a:r>
            <a:r>
              <a:rPr lang="el-GR" dirty="0" err="1" smtClean="0"/>
              <a:t>μπορεισ</a:t>
            </a:r>
            <a:r>
              <a:rPr lang="el-GR" dirty="0" smtClean="0"/>
              <a:t> να </a:t>
            </a:r>
            <a:r>
              <a:rPr lang="el-GR" dirty="0" err="1" smtClean="0"/>
              <a:t>επισκεφθεισ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Τη Μαδρίτη: Το μουσείο </a:t>
            </a:r>
            <a:r>
              <a:rPr lang="en-US" dirty="0" smtClean="0"/>
              <a:t>Prado </a:t>
            </a:r>
            <a:endParaRPr lang="el-GR" dirty="0" smtClean="0"/>
          </a:p>
          <a:p>
            <a:pPr lvl="0"/>
            <a:r>
              <a:rPr lang="el-GR" dirty="0" smtClean="0"/>
              <a:t>Τη Βαρκελώνη: </a:t>
            </a:r>
            <a:r>
              <a:rPr lang="en-US" dirty="0" err="1" smtClean="0"/>
              <a:t>Sagrada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l-GR" dirty="0" smtClean="0"/>
              <a:t>και άλλα κτήρια του διάσημου αρχιτέκτονα </a:t>
            </a:r>
            <a:r>
              <a:rPr lang="en-US" dirty="0" smtClean="0"/>
              <a:t>Gaudi</a:t>
            </a:r>
            <a:endParaRPr lang="el-GR" dirty="0" smtClean="0"/>
          </a:p>
          <a:p>
            <a:pPr lvl="0"/>
            <a:r>
              <a:rPr lang="el-GR" dirty="0" smtClean="0"/>
              <a:t>Τη Βαλένθια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3786214" cy="22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Εθιμα</a:t>
            </a:r>
            <a:r>
              <a:rPr lang="el-GR" dirty="0" smtClean="0"/>
              <a:t> των </a:t>
            </a:r>
            <a:r>
              <a:rPr lang="el-GR" dirty="0" err="1" smtClean="0"/>
              <a:t>κατοικων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Ισπανία είναι γνωστή  για τον χορό </a:t>
            </a:r>
            <a:r>
              <a:rPr lang="en-US" dirty="0" err="1" smtClean="0"/>
              <a:t>flamengo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95500"/>
            <a:ext cx="5572164" cy="369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Ισπανοί είναι επίσης γνωστοί για τις γιορτές τους. </a:t>
            </a:r>
          </a:p>
          <a:p>
            <a:r>
              <a:rPr lang="el-GR" dirty="0" smtClean="0"/>
              <a:t>Η γιορτή της ντομάτας είναι μια από τις μεγαλύτερες , όπου οι άνθρωποι πετάνε ντομάτες ο ένας στον άλλον.</a:t>
            </a:r>
          </a:p>
          <a:p>
            <a:r>
              <a:rPr lang="el-GR" dirty="0" smtClean="0"/>
              <a:t> Σε άλλες γιορτές, οι Ισπανοί παίρνουν μέρος σε ταυρομαχίες.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</TotalTime>
  <Words>295</Words>
  <Application>Microsoft Office PowerPoint</Application>
  <PresentationFormat>Προβολή στην οθόνη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Διαστημικό</vt:lpstr>
      <vt:lpstr>Ταξιδιωτικοσ οδηγοσ Ισπανιασ</vt:lpstr>
      <vt:lpstr>Μερικεσ πληροφοριεσ</vt:lpstr>
      <vt:lpstr>Που βρισκεται η Ισπανια; </vt:lpstr>
      <vt:lpstr>Διαφάνεια 4</vt:lpstr>
      <vt:lpstr>Διαφάνεια 5</vt:lpstr>
      <vt:lpstr>Ζωα τησ ισπανιασ</vt:lpstr>
      <vt:lpstr>Τι μπορεισ να επισκεφθεισ:</vt:lpstr>
      <vt:lpstr>Εθιμα των κατοικων</vt:lpstr>
      <vt:lpstr>Διαφάνεια 9</vt:lpstr>
      <vt:lpstr>Διαφάνεια 10</vt:lpstr>
      <vt:lpstr>Γνωστοι ισπανοι</vt:lpstr>
      <vt:lpstr>Διαφάνεια 12</vt:lpstr>
      <vt:lpstr>Διαφάνεια 13</vt:lpstr>
      <vt:lpstr>Ισπανικα φαγητα</vt:lpstr>
      <vt:lpstr>Διαφάνεια 15</vt:lpstr>
      <vt:lpstr>Το ηξερεσ;</vt:lpstr>
      <vt:lpstr>ΣΕ εναν τουριστικο οδηγο βρισκουμε συνηθωσ τισ παρακατω πληροφοριεσ…</vt:lpstr>
      <vt:lpstr>Ουδετερα ουσιαστικα σε -μα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Ταξιδιωτικοσ οδηγοσ Ισπανιασ</dc:title>
  <dc:creator>dell</dc:creator>
  <cp:lastModifiedBy>dell</cp:lastModifiedBy>
  <cp:revision>5</cp:revision>
  <dcterms:created xsi:type="dcterms:W3CDTF">2020-04-13T11:00:33Z</dcterms:created>
  <dcterms:modified xsi:type="dcterms:W3CDTF">2020-04-27T14:56:04Z</dcterms:modified>
</cp:coreProperties>
</file>