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υθεία γραμμή σύνδεσης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- Τίτλος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16" name="15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EAAF-6AB4-40DE-BCF7-448C7F8B4365}" type="datetimeFigureOut">
              <a:rPr lang="el-GR" smtClean="0"/>
              <a:pPr/>
              <a:t>27/4/2020</a:t>
            </a:fld>
            <a:endParaRPr lang="el-GR"/>
          </a:p>
        </p:txBody>
      </p:sp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5" name="1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2B40181-9CCE-4577-AB9B-E9B4BD2CE9A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EAAF-6AB4-40DE-BCF7-448C7F8B4365}" type="datetimeFigureOut">
              <a:rPr lang="el-GR" smtClean="0"/>
              <a:pPr/>
              <a:t>27/4/2020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40181-9CCE-4577-AB9B-E9B4BD2CE9A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EAAF-6AB4-40DE-BCF7-448C7F8B4365}" type="datetimeFigureOut">
              <a:rPr lang="el-GR" smtClean="0"/>
              <a:pPr/>
              <a:t>27/4/2020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40181-9CCE-4577-AB9B-E9B4BD2CE9A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7" name="26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5" name="2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EAAF-6AB4-40DE-BCF7-448C7F8B4365}" type="datetimeFigureOut">
              <a:rPr lang="el-GR" smtClean="0"/>
              <a:pPr/>
              <a:t>27/4/2020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l-GR"/>
          </a:p>
        </p:txBody>
      </p:sp>
      <p:sp>
        <p:nvSpPr>
          <p:cNvPr id="16" name="1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2B40181-9CCE-4577-AB9B-E9B4BD2CE9A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υθεία γραμμή σύνδεσης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- Θέση κειμένου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19" name="18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EAAF-6AB4-40DE-BCF7-448C7F8B4365}" type="datetimeFigureOut">
              <a:rPr lang="el-GR" smtClean="0"/>
              <a:pPr/>
              <a:t>27/4/2020</a:t>
            </a:fld>
            <a:endParaRPr lang="el-GR"/>
          </a:p>
        </p:txBody>
      </p:sp>
      <p:sp>
        <p:nvSpPr>
          <p:cNvPr id="11" name="10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1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40181-9CCE-4577-AB9B-E9B4BD2CE9A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Τίτλος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- Τίτλος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4" name="13 - Θέση περιεχομένου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1" name="20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EAAF-6AB4-40DE-BCF7-448C7F8B4365}" type="datetimeFigureOut">
              <a:rPr lang="el-GR" smtClean="0"/>
              <a:pPr/>
              <a:t>27/4/2020</a:t>
            </a:fld>
            <a:endParaRPr lang="el-GR"/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1" name="3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40181-9CCE-4577-AB9B-E9B4BD2CE9A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- Τίτλος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25" name="24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8" name="27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EAAF-6AB4-40DE-BCF7-448C7F8B4365}" type="datetimeFigureOut">
              <a:rPr lang="el-GR" smtClean="0"/>
              <a:pPr/>
              <a:t>27/4/2020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2B40181-9CCE-4577-AB9B-E9B4BD2CE9A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Ευθεία γραμμή σύνδεσης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- Τίτλος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2" name="1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EAAF-6AB4-40DE-BCF7-448C7F8B4365}" type="datetimeFigureOut">
              <a:rPr lang="el-GR" smtClean="0"/>
              <a:pPr/>
              <a:t>27/4/2020</a:t>
            </a:fld>
            <a:endParaRPr lang="el-GR"/>
          </a:p>
        </p:txBody>
      </p:sp>
      <p:sp>
        <p:nvSpPr>
          <p:cNvPr id="21" name="20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40181-9CCE-4577-AB9B-E9B4BD2CE9A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EAAF-6AB4-40DE-BCF7-448C7F8B4365}" type="datetimeFigureOut">
              <a:rPr lang="el-GR" smtClean="0"/>
              <a:pPr/>
              <a:t>27/4/2020</a:t>
            </a:fld>
            <a:endParaRPr lang="el-GR"/>
          </a:p>
        </p:txBody>
      </p:sp>
      <p:sp>
        <p:nvSpPr>
          <p:cNvPr id="24" name="2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40181-9CCE-4577-AB9B-E9B4BD2CE9A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Ευθεία γραμμή σύνδεσης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- Τίτλος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6" name="25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14" name="13 - Θέση περιεχομένου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5" name="2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EAAF-6AB4-40DE-BCF7-448C7F8B4365}" type="datetimeFigureOut">
              <a:rPr lang="el-GR" smtClean="0"/>
              <a:pPr/>
              <a:t>27/4/2020</a:t>
            </a:fld>
            <a:endParaRPr lang="el-GR"/>
          </a:p>
        </p:txBody>
      </p:sp>
      <p:sp>
        <p:nvSpPr>
          <p:cNvPr id="29" name="2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40181-9CCE-4577-AB9B-E9B4BD2CE9A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- Θέση εικόνας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EAAF-6AB4-40DE-BCF7-448C7F8B4365}" type="datetimeFigureOut">
              <a:rPr lang="el-GR" smtClean="0"/>
              <a:pPr/>
              <a:t>27/4/2020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1" name="3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40181-9CCE-4577-AB9B-E9B4BD2CE9A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7" name="16 - Τίτλος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6" name="25 - Θέση κειμένου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υθεία γραμμή σύνδεσης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- Θέση κειμένου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7E6EAAF-6AB4-40DE-BCF7-448C7F8B4365}" type="datetimeFigureOut">
              <a:rPr lang="el-GR" smtClean="0"/>
              <a:pPr/>
              <a:t>27/4/2020</a:t>
            </a:fld>
            <a:endParaRPr lang="el-GR"/>
          </a:p>
        </p:txBody>
      </p:sp>
      <p:sp>
        <p:nvSpPr>
          <p:cNvPr id="28" name="27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2B40181-9CCE-4577-AB9B-E9B4BD2CE9A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0" name="9 - Θέση τίτλου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- Ευθεία γραμμή σύνδεσης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safeyoutube.net/w/AzD5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857224" y="785794"/>
            <a:ext cx="7772400" cy="1470025"/>
          </a:xfrm>
        </p:spPr>
        <p:txBody>
          <a:bodyPr/>
          <a:lstStyle/>
          <a:p>
            <a:r>
              <a:rPr lang="el-GR" dirty="0" err="1" smtClean="0"/>
              <a:t>Ταξιδιωτικοσ</a:t>
            </a:r>
            <a:r>
              <a:rPr lang="el-GR" dirty="0" smtClean="0"/>
              <a:t> </a:t>
            </a:r>
            <a:r>
              <a:rPr lang="el-GR" dirty="0" err="1" smtClean="0"/>
              <a:t>οδηγοσ</a:t>
            </a:r>
            <a:r>
              <a:rPr lang="el-GR" dirty="0" smtClean="0"/>
              <a:t> </a:t>
            </a:r>
            <a:r>
              <a:rPr lang="el-GR" dirty="0" err="1" smtClean="0"/>
              <a:t>Ισπανιασ</a:t>
            </a:r>
            <a:endParaRPr lang="el-GR" dirty="0"/>
          </a:p>
        </p:txBody>
      </p:sp>
      <p:pic>
        <p:nvPicPr>
          <p:cNvPr id="4" name="3 - Εικόνα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285992"/>
            <a:ext cx="6286544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Στην </a:t>
            </a:r>
            <a:r>
              <a:rPr lang="en-US" dirty="0" smtClean="0"/>
              <a:t>Tarragona</a:t>
            </a:r>
            <a:r>
              <a:rPr lang="el-GR" dirty="0" smtClean="0"/>
              <a:t>, οι άνθρωποι μαζεύονται κάθε δύο χρόνια και  φτιάχνουν ανθρώπινους πύργους.  </a:t>
            </a:r>
          </a:p>
          <a:p>
            <a:endParaRPr lang="el-GR" dirty="0"/>
          </a:p>
        </p:txBody>
      </p:sp>
      <p:pic>
        <p:nvPicPr>
          <p:cNvPr id="4" name="3 - Εικόνα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857496"/>
            <a:ext cx="5786478" cy="3562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Γνωστοι</a:t>
            </a:r>
            <a:r>
              <a:rPr lang="el-GR" dirty="0" smtClean="0"/>
              <a:t> </a:t>
            </a:r>
            <a:r>
              <a:rPr lang="el-GR" dirty="0" err="1" smtClean="0"/>
              <a:t>ισπανοι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dirty="0" smtClean="0"/>
              <a:t>Χουάν </a:t>
            </a:r>
            <a:r>
              <a:rPr lang="el-GR" dirty="0" err="1" smtClean="0"/>
              <a:t>Μιρό</a:t>
            </a:r>
            <a:r>
              <a:rPr lang="el-GR" dirty="0" smtClean="0"/>
              <a:t>: Ισπανός γλύπτης και ζωγράφος</a:t>
            </a:r>
          </a:p>
          <a:p>
            <a:pPr lvl="0"/>
            <a:endParaRPr lang="el-GR" dirty="0" smtClean="0"/>
          </a:p>
          <a:p>
            <a:pPr lvl="0"/>
            <a:endParaRPr lang="el-GR" dirty="0" smtClean="0"/>
          </a:p>
          <a:p>
            <a:endParaRPr lang="el-GR" dirty="0"/>
          </a:p>
        </p:txBody>
      </p:sp>
      <p:pic>
        <p:nvPicPr>
          <p:cNvPr id="6" name="5 - Εικόνα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285992"/>
            <a:ext cx="3038475" cy="407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dirty="0" smtClean="0"/>
              <a:t>Σαλβαντόρ Νταλί: διάσημος Ισπανός ζωγράφος </a:t>
            </a:r>
          </a:p>
          <a:p>
            <a:endParaRPr lang="el-GR" dirty="0"/>
          </a:p>
        </p:txBody>
      </p:sp>
      <p:pic>
        <p:nvPicPr>
          <p:cNvPr id="4" name="3 - Εικόνα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2428868"/>
            <a:ext cx="5072098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dirty="0" smtClean="0"/>
              <a:t>Άντονι Γκαουντί: Ισπανός αρχιτέκτονας</a:t>
            </a:r>
          </a:p>
          <a:p>
            <a:endParaRPr lang="el-GR" dirty="0"/>
          </a:p>
        </p:txBody>
      </p:sp>
      <p:pic>
        <p:nvPicPr>
          <p:cNvPr id="4" name="3 - Εικόνα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357430"/>
            <a:ext cx="5429288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Ισπανικα</a:t>
            </a:r>
            <a:r>
              <a:rPr lang="el-GR" dirty="0" smtClean="0"/>
              <a:t> </a:t>
            </a:r>
            <a:r>
              <a:rPr lang="el-GR" dirty="0" err="1" smtClean="0"/>
              <a:t>φαγητα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Παέγια</a:t>
            </a:r>
            <a:r>
              <a:rPr lang="el-GR" dirty="0" smtClean="0"/>
              <a:t>: ένα πιάτο με ρύζι και θαλασσινά ή κρέας όπως το κουνέλι , το κοτόπουλο, τα σαλιγκάρια </a:t>
            </a:r>
          </a:p>
          <a:p>
            <a:r>
              <a:rPr lang="el-GR" dirty="0" err="1" smtClean="0"/>
              <a:t>Εμπανάδα</a:t>
            </a:r>
            <a:r>
              <a:rPr lang="el-GR" dirty="0" smtClean="0"/>
              <a:t>: Γεμιστό ψωμί ή πίτα</a:t>
            </a:r>
          </a:p>
          <a:p>
            <a:r>
              <a:rPr lang="el-GR" dirty="0" err="1" smtClean="0"/>
              <a:t>Χαμόν</a:t>
            </a:r>
            <a:r>
              <a:rPr lang="el-GR" dirty="0" smtClean="0"/>
              <a:t>: Χοιρινό πόδι</a:t>
            </a:r>
          </a:p>
          <a:p>
            <a:r>
              <a:rPr lang="el-GR" dirty="0" err="1" smtClean="0"/>
              <a:t>Τσορίθο:χοιρινό</a:t>
            </a:r>
            <a:r>
              <a:rPr lang="el-GR" dirty="0" smtClean="0"/>
              <a:t> λουκάνικο</a:t>
            </a:r>
          </a:p>
          <a:p>
            <a:r>
              <a:rPr lang="el-GR" dirty="0" err="1" smtClean="0"/>
              <a:t>Τσούρος</a:t>
            </a:r>
            <a:r>
              <a:rPr lang="el-GR" dirty="0" smtClean="0"/>
              <a:t> με σοκολάτα: Κάτι σαν τους δικούς μας λουκουμάδες με σοκολάτα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500174"/>
            <a:ext cx="4857750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3429000"/>
            <a:ext cx="3829044" cy="300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</a:t>
            </a:r>
            <a:r>
              <a:rPr lang="el-GR" dirty="0" err="1" smtClean="0"/>
              <a:t>ηξερεσ</a:t>
            </a:r>
            <a:r>
              <a:rPr lang="el-GR" dirty="0" smtClean="0"/>
              <a:t>;</a:t>
            </a:r>
            <a:endParaRPr lang="el-GR" dirty="0"/>
          </a:p>
        </p:txBody>
      </p:sp>
      <p:sp>
        <p:nvSpPr>
          <p:cNvPr id="5" name="4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Ισπανία είναι η κορυφαία χώρα παραγωγής ελαιόλαδου. Έχει τις περισσότερες ελιές στον κόσμο! </a:t>
            </a:r>
          </a:p>
          <a:p>
            <a:endParaRPr lang="el-GR" dirty="0"/>
          </a:p>
        </p:txBody>
      </p:sp>
      <p:pic>
        <p:nvPicPr>
          <p:cNvPr id="7" name="6 - Εικόνα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3000372"/>
            <a:ext cx="2366965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ΣΕ </a:t>
            </a:r>
            <a:r>
              <a:rPr lang="el-GR" dirty="0" err="1" smtClean="0"/>
              <a:t>εναν</a:t>
            </a:r>
            <a:r>
              <a:rPr lang="el-GR" dirty="0" smtClean="0"/>
              <a:t> </a:t>
            </a:r>
            <a:r>
              <a:rPr lang="el-GR" dirty="0" err="1" smtClean="0"/>
              <a:t>τουριστικο</a:t>
            </a:r>
            <a:r>
              <a:rPr lang="el-GR" dirty="0" smtClean="0"/>
              <a:t> </a:t>
            </a:r>
            <a:r>
              <a:rPr lang="el-GR" dirty="0" err="1" smtClean="0"/>
              <a:t>οδηγο</a:t>
            </a:r>
            <a:r>
              <a:rPr lang="el-GR" dirty="0" smtClean="0"/>
              <a:t> </a:t>
            </a:r>
            <a:r>
              <a:rPr lang="el-GR" dirty="0" err="1" smtClean="0"/>
              <a:t>βρισκουμε</a:t>
            </a:r>
            <a:r>
              <a:rPr lang="el-GR" dirty="0" smtClean="0"/>
              <a:t> </a:t>
            </a:r>
            <a:r>
              <a:rPr lang="el-GR" dirty="0" err="1" smtClean="0"/>
              <a:t>συνηθωσ</a:t>
            </a:r>
            <a:r>
              <a:rPr lang="el-GR" dirty="0" smtClean="0"/>
              <a:t> </a:t>
            </a:r>
            <a:r>
              <a:rPr lang="el-GR" dirty="0" err="1" smtClean="0"/>
              <a:t>τισ</a:t>
            </a:r>
            <a:r>
              <a:rPr lang="el-GR" dirty="0" smtClean="0"/>
              <a:t> </a:t>
            </a:r>
            <a:r>
              <a:rPr lang="el-GR" dirty="0" err="1" smtClean="0"/>
              <a:t>παρακατω</a:t>
            </a:r>
            <a:r>
              <a:rPr lang="el-GR" dirty="0" smtClean="0"/>
              <a:t> </a:t>
            </a:r>
            <a:r>
              <a:rPr lang="el-GR" dirty="0" err="1" smtClean="0"/>
              <a:t>πληροφοριεσ</a:t>
            </a:r>
            <a:r>
              <a:rPr lang="el-GR" dirty="0" smtClean="0"/>
              <a:t>…</a:t>
            </a:r>
            <a:endParaRPr lang="el-G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643050"/>
            <a:ext cx="7077102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214818"/>
            <a:ext cx="1714480" cy="2281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Ουδετερα</a:t>
            </a:r>
            <a:r>
              <a:rPr lang="el-GR" dirty="0" smtClean="0"/>
              <a:t> </a:t>
            </a:r>
            <a:r>
              <a:rPr lang="el-GR" dirty="0" err="1" smtClean="0"/>
              <a:t>ουσιαστικα</a:t>
            </a:r>
            <a:r>
              <a:rPr lang="el-GR" dirty="0" smtClean="0"/>
              <a:t> σε -μα</a:t>
            </a:r>
            <a:endParaRPr lang="el-GR" dirty="0"/>
          </a:p>
        </p:txBody>
      </p:sp>
      <p:pic>
        <p:nvPicPr>
          <p:cNvPr id="4" name="3 - Θέση περιεχομένου" descr="βββ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643050"/>
            <a:ext cx="9358346" cy="9144064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Μερικεσ</a:t>
            </a:r>
            <a:r>
              <a:rPr lang="el-GR" dirty="0" smtClean="0"/>
              <a:t> </a:t>
            </a:r>
            <a:r>
              <a:rPr lang="el-GR" dirty="0" err="1" smtClean="0"/>
              <a:t>πληροφοριεσ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Πληθυσμός: 48 εκατομμύρια άνθρωποι</a:t>
            </a:r>
          </a:p>
          <a:p>
            <a:r>
              <a:rPr lang="el-GR" dirty="0" smtClean="0"/>
              <a:t>Πρωτεύουσα: Μαδρίτη</a:t>
            </a:r>
          </a:p>
          <a:p>
            <a:r>
              <a:rPr lang="el-GR" dirty="0" smtClean="0"/>
              <a:t>Γλώσσα: ισπανικά, </a:t>
            </a:r>
            <a:r>
              <a:rPr lang="el-GR" dirty="0" err="1" smtClean="0"/>
              <a:t>καταλανικά</a:t>
            </a:r>
            <a:r>
              <a:rPr lang="el-GR" dirty="0" smtClean="0"/>
              <a:t>, </a:t>
            </a:r>
            <a:r>
              <a:rPr lang="el-GR" dirty="0" err="1" smtClean="0"/>
              <a:t>βάσκικα</a:t>
            </a:r>
            <a:endParaRPr lang="el-GR" dirty="0" smtClean="0"/>
          </a:p>
          <a:p>
            <a:r>
              <a:rPr lang="el-GR" dirty="0" smtClean="0"/>
              <a:t>Εθνικά σύμβολα: αετός, ταύρος, κόκκινο γαρύφαλλο </a:t>
            </a:r>
          </a:p>
          <a:p>
            <a:r>
              <a:rPr lang="el-GR" dirty="0" smtClean="0"/>
              <a:t>Εθνική ημέρα:12 Οκτωβρίου</a:t>
            </a:r>
          </a:p>
          <a:p>
            <a:r>
              <a:rPr lang="el-GR" dirty="0" smtClean="0"/>
              <a:t>Εθνικός ύμνος: </a:t>
            </a:r>
            <a:r>
              <a:rPr lang="el-GR" u="sng" dirty="0" smtClean="0">
                <a:hlinkClick r:id="rId2"/>
              </a:rPr>
              <a:t>https://safeyoutube.net/w/AzD5</a:t>
            </a: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Που </a:t>
            </a:r>
            <a:r>
              <a:rPr lang="el-GR" dirty="0" err="1" smtClean="0"/>
              <a:t>βρισκεται</a:t>
            </a:r>
            <a:r>
              <a:rPr lang="el-GR" dirty="0" smtClean="0"/>
              <a:t> η </a:t>
            </a:r>
            <a:r>
              <a:rPr lang="el-GR" dirty="0" err="1" smtClean="0"/>
              <a:t>Ισπανια</a:t>
            </a:r>
            <a:r>
              <a:rPr lang="el-GR" dirty="0" smtClean="0"/>
              <a:t>;</a:t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Η Ισπανία βρίσκεται στη Νότια Ευρώπη. Συνορεύει με την Πορτογαλία, την Ανδόρρα και τη Γαλλία. Χωρίζεται από την Αφρική  από το στενό του Γιβραλτάρ.</a:t>
            </a:r>
          </a:p>
          <a:p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 Νότια βρίσκεται η Μεσόγειος θάλασσα και νοτιοδυτικά ο Ατλαντικός ωκεανός. Είναι η τέταρτη μεγαλύτερη χώρα στην Ευρώπη μετά την Ρωσία, την  Ουκρανία και τη Γαλλία. </a:t>
            </a:r>
          </a:p>
          <a:p>
            <a:endParaRPr lang="el-GR" dirty="0"/>
          </a:p>
        </p:txBody>
      </p:sp>
      <p:pic>
        <p:nvPicPr>
          <p:cNvPr id="4" name="3 - Εικόνα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5572140"/>
            <a:ext cx="3428992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928670"/>
            <a:ext cx="7786742" cy="4924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857232"/>
            <a:ext cx="7358114" cy="497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Ζωα</a:t>
            </a:r>
            <a:r>
              <a:rPr lang="el-GR" dirty="0" smtClean="0"/>
              <a:t> </a:t>
            </a:r>
            <a:r>
              <a:rPr lang="el-GR" dirty="0" err="1" smtClean="0"/>
              <a:t>τησ</a:t>
            </a:r>
            <a:r>
              <a:rPr lang="el-GR" dirty="0" smtClean="0"/>
              <a:t> </a:t>
            </a:r>
            <a:r>
              <a:rPr lang="el-GR" dirty="0" err="1" smtClean="0"/>
              <a:t>ισπανιασ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 Στην Ισπανία μπορεί κάποιος να συναντήσει γαϊδούρια, πρόβατα. Σε πολλά μέρη μπορεί κάποιος να δει σαύρες. Νότια της Ισπανίας υπάρχουν λίγοι εναπομείναντες </a:t>
            </a:r>
            <a:r>
              <a:rPr lang="el-GR" dirty="0" err="1" smtClean="0"/>
              <a:t>λύγκες</a:t>
            </a:r>
            <a:r>
              <a:rPr lang="el-GR" dirty="0" smtClean="0"/>
              <a:t>, ένα είδος της πιο σπάνιας γάτας. Στην Ανδαλουσία υπάρχουν άλογα, τα οποία είναι γνωστά για την ταχύτητα και τη δύναμή τους.</a:t>
            </a:r>
          </a:p>
          <a:p>
            <a:endParaRPr lang="el-GR" dirty="0"/>
          </a:p>
        </p:txBody>
      </p:sp>
      <p:pic>
        <p:nvPicPr>
          <p:cNvPr id="4" name="3 - Εικόνα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943475"/>
            <a:ext cx="1647825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</a:t>
            </a:r>
            <a:r>
              <a:rPr lang="el-GR" dirty="0" err="1" smtClean="0"/>
              <a:t>μπορεισ</a:t>
            </a:r>
            <a:r>
              <a:rPr lang="el-GR" dirty="0" smtClean="0"/>
              <a:t> να </a:t>
            </a:r>
            <a:r>
              <a:rPr lang="el-GR" dirty="0" err="1" smtClean="0"/>
              <a:t>επισκεφθεισ</a:t>
            </a:r>
            <a:r>
              <a:rPr lang="el-GR" dirty="0" smtClean="0"/>
              <a:t>: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dirty="0" smtClean="0"/>
              <a:t>Τη Μαδρίτη: Το μουσείο </a:t>
            </a:r>
            <a:r>
              <a:rPr lang="en-US" dirty="0" smtClean="0"/>
              <a:t>Prado </a:t>
            </a:r>
            <a:endParaRPr lang="el-GR" dirty="0" smtClean="0"/>
          </a:p>
          <a:p>
            <a:pPr lvl="0"/>
            <a:r>
              <a:rPr lang="el-GR" dirty="0" smtClean="0"/>
              <a:t>Τη Βαρκελώνη: </a:t>
            </a:r>
            <a:r>
              <a:rPr lang="en-US" dirty="0" err="1" smtClean="0"/>
              <a:t>Sagrada</a:t>
            </a:r>
            <a:r>
              <a:rPr lang="en-US" dirty="0" smtClean="0"/>
              <a:t> </a:t>
            </a:r>
            <a:r>
              <a:rPr lang="en-US" dirty="0" err="1" smtClean="0"/>
              <a:t>Familia</a:t>
            </a:r>
            <a:r>
              <a:rPr lang="en-US" dirty="0" smtClean="0"/>
              <a:t> </a:t>
            </a:r>
            <a:r>
              <a:rPr lang="el-GR" dirty="0" smtClean="0"/>
              <a:t>και άλλα κτήρια του διάσημου αρχιτέκτονα </a:t>
            </a:r>
            <a:r>
              <a:rPr lang="en-US" dirty="0" smtClean="0"/>
              <a:t>Gaudi</a:t>
            </a:r>
            <a:endParaRPr lang="el-GR" dirty="0" smtClean="0"/>
          </a:p>
          <a:p>
            <a:pPr lvl="0"/>
            <a:r>
              <a:rPr lang="el-GR" dirty="0" smtClean="0"/>
              <a:t>Τη Βαλένθια</a:t>
            </a:r>
          </a:p>
          <a:p>
            <a:endParaRPr lang="el-GR" dirty="0"/>
          </a:p>
        </p:txBody>
      </p:sp>
      <p:pic>
        <p:nvPicPr>
          <p:cNvPr id="4" name="3 - Εικόνα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929066"/>
            <a:ext cx="3786214" cy="2281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Εθιμα</a:t>
            </a:r>
            <a:r>
              <a:rPr lang="el-GR" dirty="0" smtClean="0"/>
              <a:t> των </a:t>
            </a:r>
            <a:r>
              <a:rPr lang="el-GR" dirty="0" err="1" smtClean="0"/>
              <a:t>κατοικων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Ισπανία είναι γνωστή  για τον χορό </a:t>
            </a:r>
            <a:r>
              <a:rPr lang="en-US" dirty="0" err="1" smtClean="0"/>
              <a:t>flamengo</a:t>
            </a:r>
            <a:r>
              <a:rPr lang="el-GR" dirty="0" smtClean="0"/>
              <a:t>.</a:t>
            </a:r>
          </a:p>
          <a:p>
            <a:endParaRPr lang="el-GR" dirty="0"/>
          </a:p>
        </p:txBody>
      </p:sp>
      <p:pic>
        <p:nvPicPr>
          <p:cNvPr id="4" name="3 - Εικόνα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095500"/>
            <a:ext cx="5572164" cy="3690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Οι Ισπανοί είναι επίσης γνωστοί για τις γιορτές τους. </a:t>
            </a:r>
          </a:p>
          <a:p>
            <a:r>
              <a:rPr lang="el-GR" dirty="0" smtClean="0"/>
              <a:t>Η γιορτή της ντομάτας είναι μια από τις μεγαλύτερες , όπου οι άνθρωποι πετάνε ντομάτες ο ένας στον άλλον.</a:t>
            </a:r>
          </a:p>
          <a:p>
            <a:r>
              <a:rPr lang="el-GR" dirty="0" smtClean="0"/>
              <a:t> Σε άλλες γιορτές, οι Ισπανοί παίρνουν μέρος σε ταυρομαχίες. 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ιαστημικό">
  <a:themeElements>
    <a:clrScheme name="Διαστημικό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Διαστημικό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Διαστημικό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343</TotalTime>
  <Words>295</Words>
  <Application>Microsoft Office PowerPoint</Application>
  <PresentationFormat>Προβολή στην οθόνη (4:3)</PresentationFormat>
  <Paragraphs>40</Paragraphs>
  <Slides>18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19" baseType="lpstr">
      <vt:lpstr>Διαστημικό</vt:lpstr>
      <vt:lpstr>Ταξιδιωτικοσ οδηγοσ Ισπανιασ</vt:lpstr>
      <vt:lpstr>Μερικεσ πληροφοριεσ</vt:lpstr>
      <vt:lpstr>Που βρισκεται η Ισπανια; </vt:lpstr>
      <vt:lpstr>Διαφάνεια 4</vt:lpstr>
      <vt:lpstr>Διαφάνεια 5</vt:lpstr>
      <vt:lpstr>Ζωα τησ ισπανιασ</vt:lpstr>
      <vt:lpstr>Τι μπορεισ να επισκεφθεισ:</vt:lpstr>
      <vt:lpstr>Εθιμα των κατοικων</vt:lpstr>
      <vt:lpstr>Διαφάνεια 9</vt:lpstr>
      <vt:lpstr>Διαφάνεια 10</vt:lpstr>
      <vt:lpstr>Γνωστοι ισπανοι</vt:lpstr>
      <vt:lpstr>Διαφάνεια 12</vt:lpstr>
      <vt:lpstr>Διαφάνεια 13</vt:lpstr>
      <vt:lpstr>Ισπανικα φαγητα</vt:lpstr>
      <vt:lpstr>Διαφάνεια 15</vt:lpstr>
      <vt:lpstr>Το ηξερεσ;</vt:lpstr>
      <vt:lpstr>ΣΕ εναν τουριστικο οδηγο βρισκουμε συνηθωσ τισ παρακατω πληροφοριεσ…</vt:lpstr>
      <vt:lpstr>Ουδετερα ουσιαστικα σε -μα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Ταξιδιωτικοσ οδηγοσ Ισπανιασ</dc:title>
  <dc:creator>dell</dc:creator>
  <cp:lastModifiedBy>dell</cp:lastModifiedBy>
  <cp:revision>5</cp:revision>
  <dcterms:created xsi:type="dcterms:W3CDTF">2020-04-13T11:00:33Z</dcterms:created>
  <dcterms:modified xsi:type="dcterms:W3CDTF">2020-04-27T14:56:04Z</dcterms:modified>
</cp:coreProperties>
</file>